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7" r:id="rId7"/>
    <p:sldId id="256" r:id="rId8"/>
    <p:sldId id="258" r:id="rId9"/>
    <p:sldId id="259" r:id="rId10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3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9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32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04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4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34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7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38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99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3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71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39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32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1" y="-36512"/>
            <a:ext cx="6336704" cy="9249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97152" y="1569150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Shetland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9120" y="344135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Orkney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6912" y="4317067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Caithness, Sutherland &amp; Ross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9040" y="536408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Moray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27512" y="630019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Inverness &amp; Nairn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789040" y="5940152"/>
            <a:ext cx="432048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04864" y="5880918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Skye, Lochaber &amp;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Badenoch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4704" y="3555177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 h-</a:t>
            </a:r>
            <a:r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t>Eileanan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4864" y="831641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Argyll &amp; Bute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07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400" y="899592"/>
            <a:ext cx="6481419" cy="7632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97201" y="3994195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Aberdeenshire West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0928" y="1466945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Banffshire &amp; Buchan Coast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9779" y="2339752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Aberdeenshire East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9619" y="572412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Angus North &amp;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Mearns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0962" y="6047293"/>
            <a:ext cx="1152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Angus South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21887" y="5111986"/>
            <a:ext cx="1435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Aberdeen South &amp; North Kincardine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941867" y="4716015"/>
            <a:ext cx="576064" cy="3959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17232" y="3491880"/>
            <a:ext cx="1435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Aberdeen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Donside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013176" y="3815045"/>
            <a:ext cx="504056" cy="2529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17232" y="4213701"/>
            <a:ext cx="1435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Aberdeen Central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5165576" y="4220345"/>
            <a:ext cx="351656" cy="970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05771" y="8172400"/>
            <a:ext cx="1147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Dundee City East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2709619" y="7849236"/>
            <a:ext cx="359690" cy="3231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20456" y="8174141"/>
            <a:ext cx="1216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Dundee City West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116774" y="7849237"/>
            <a:ext cx="304114" cy="3249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8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971600"/>
            <a:ext cx="6885384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77072" y="3133581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Falkirk East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5248" y="212372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Falkirk West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12776" y="255577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Cumbernauld &amp; Kilsyth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5248" y="4211960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Airdrie &amp;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Shotts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46448" y="3853661"/>
            <a:ext cx="1318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Coatbridge &amp; Chryston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8192" y="5077797"/>
            <a:ext cx="1556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Uddingston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ellshill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70584" y="5710639"/>
            <a:ext cx="1318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Motherwell &amp; Wishaw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57196" y="6343481"/>
            <a:ext cx="1487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Hamilton,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Larkhall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Stonehouse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4988" y="5796136"/>
            <a:ext cx="999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East Kilbride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0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213" y="0"/>
            <a:ext cx="7084605" cy="8748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29000" y="320384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Dumbarton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17232" y="380197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Strathkelvin &amp; Bearsden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37112" y="2538354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Clydebank &amp; Milngavie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64904" y="412078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Greenock &amp; Inverclyde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0928" y="5796136"/>
            <a:ext cx="154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Cunninghame North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196752" y="6444208"/>
            <a:ext cx="1656184" cy="864096"/>
          </a:xfrm>
          <a:prstGeom prst="straightConnector1">
            <a:avLst/>
          </a:prstGeom>
          <a:ln w="19050"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61048" y="7299593"/>
            <a:ext cx="154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Cunninghame South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92996" y="5004048"/>
            <a:ext cx="1548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Renfrewshire    </a:t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South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37012" y="4336812"/>
            <a:ext cx="1548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Renfrewshire    </a:t>
            </a:r>
            <a:b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North &amp; West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53136" y="5724128"/>
            <a:ext cx="1548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Eastwood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977172" y="3123129"/>
            <a:ext cx="36004" cy="99765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861048" y="7012824"/>
            <a:ext cx="306034" cy="2867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57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2D0FD7D2EC4A41966F9B23650F68500200E5F7B4F6A2590B4B8A766B76FE060E58" ma:contentTypeVersion="38" ma:contentTypeDescription="" ma:contentTypeScope="" ma:versionID="d75eac744fa2b0b9be5ccfa0c32de31e">
  <xsd:schema xmlns:xsd="http://www.w3.org/2001/XMLSchema" xmlns:xs="http://www.w3.org/2001/XMLSchema" xmlns:p="http://schemas.microsoft.com/office/2006/metadata/properties" xmlns:ns2="http://schemas.microsoft.com/sharepoint.v3" xmlns:ns3="21141c76-a131-4377-97a3-508a419862f1" xmlns:ns4="http://schemas.microsoft.com/sharepoint/v3/fields" targetNamespace="http://schemas.microsoft.com/office/2006/metadata/properties" ma:root="true" ma:fieldsID="93fd908b897dba6f484f9327417fc577" ns2:_="" ns3:_="" ns4:_="">
    <xsd:import namespace="http://schemas.microsoft.com/sharepoint.v3"/>
    <xsd:import namespace="21141c76-a131-4377-97a3-508a419862f1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CategoryDescription" minOccurs="0"/>
                <xsd:element ref="ns4:_Publisher" minOccurs="0"/>
                <xsd:element ref="ns4:wic_System_Copyright" minOccurs="0"/>
                <xsd:element ref="ns3:Retention_x0020_schedule_x0020_ID" minOccurs="0"/>
                <xsd:element ref="ns3:Retention_x0020_period" minOccurs="0"/>
                <xsd:element ref="ns3:Disposal_x0020_trigger2" minOccurs="0"/>
                <xsd:element ref="ns3:Disposal_x0020_action" minOccurs="0"/>
                <xsd:element ref="ns3:Date_x0020_of_x0020_last_x0020_review" minOccurs="0"/>
                <xsd:element ref="ns3:Disposal_x0020_reviewer_x0020_details" minOccurs="0"/>
                <xsd:element ref="ns3:Disposal_x0020_review_x0020_details" minOccurs="0"/>
                <xsd:element ref="ns3:Disposal_x0020_authorised_x0020_by" minOccurs="0"/>
                <xsd:element ref="ns3:Disposal_x0020_comment" minOccurs="0"/>
                <xsd:element ref="ns3:m233fa42ddda444a97ecfbe326b55e92" minOccurs="0"/>
                <xsd:element ref="ns3:p63ddc83d83a46ac9835e8fd9c641db3" minOccurs="0"/>
                <xsd:element ref="ns3:TaxCatchAll" minOccurs="0"/>
                <xsd:element ref="ns3:TaxCatchAllLabel" minOccurs="0"/>
                <xsd:element ref="ns3:f12c4e522cb8463cafd748d94105ec43" minOccurs="0"/>
                <xsd:element ref="ns3:bc594c06ad0844898f20a52c24198475" minOccurs="0"/>
                <xsd:element ref="ns3:Disposal_x0020_date" minOccurs="0"/>
                <xsd:element ref="ns3:Disposal_x0020_trigger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2" nillable="true" ma:displayName="Description" ma:internalName="CategoryDescrip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141c76-a131-4377-97a3-508a419862f1" elementFormDefault="qualified">
    <xsd:import namespace="http://schemas.microsoft.com/office/2006/documentManagement/types"/>
    <xsd:import namespace="http://schemas.microsoft.com/office/infopath/2007/PartnerControls"/>
    <xsd:element name="Retention_x0020_schedule_x0020_ID" ma:index="9" nillable="true" ma:displayName="Retention schedule ID" ma:hidden="true" ma:internalName="Retention_x0020_schedule_x0020_ID" ma:readOnly="false">
      <xsd:simpleType>
        <xsd:restriction base="dms:Text">
          <xsd:maxLength value="255"/>
        </xsd:restriction>
      </xsd:simpleType>
    </xsd:element>
    <xsd:element name="Retention_x0020_period" ma:index="10" nillable="true" ma:displayName="Retention period" ma:hidden="true" ma:internalName="Retention_x0020_period" ma:readOnly="false">
      <xsd:simpleType>
        <xsd:restriction base="dms:Text">
          <xsd:maxLength value="255"/>
        </xsd:restriction>
      </xsd:simpleType>
    </xsd:element>
    <xsd:element name="Disposal_x0020_trigger2" ma:index="11" nillable="true" ma:displayName="Disposal trigger" ma:hidden="true" ma:internalName="Disposal_x0020_trigger2" ma:readOnly="false">
      <xsd:simpleType>
        <xsd:restriction base="dms:Text">
          <xsd:maxLength value="255"/>
        </xsd:restriction>
      </xsd:simpleType>
    </xsd:element>
    <xsd:element name="Disposal_x0020_action" ma:index="12" nillable="true" ma:displayName="Disposal action" ma:format="Dropdown" ma:hidden="true" ma:internalName="Disposal_x0020_action" ma:readOnly="false">
      <xsd:simpleType>
        <xsd:restriction base="dms:Choice">
          <xsd:enumeration value="Destroy"/>
          <xsd:enumeration value="Review with a view to destroy"/>
          <xsd:enumeration value="Review with a view to archive with NRS"/>
        </xsd:restriction>
      </xsd:simpleType>
    </xsd:element>
    <xsd:element name="Date_x0020_of_x0020_last_x0020_review" ma:index="13" nillable="true" ma:displayName="Date of last review" ma:format="DateOnly" ma:hidden="true" ma:internalName="Date_x0020_of_x0020_last_x0020_review" ma:readOnly="false">
      <xsd:simpleType>
        <xsd:restriction base="dms:DateTime"/>
      </xsd:simpleType>
    </xsd:element>
    <xsd:element name="Disposal_x0020_reviewer_x0020_details" ma:index="14" nillable="true" ma:displayName="Disposal reviewer details" ma:hidden="true" ma:list="UserInfo" ma:SharePointGroup="0" ma:internalName="Disposal_x0020_reviewer_x0020_details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posal_x0020_review_x0020_details" ma:index="15" nillable="true" ma:displayName="Disposal review details" ma:hidden="true" ma:internalName="Disposal_x0020_review_x0020_details" ma:readOnly="false">
      <xsd:simpleType>
        <xsd:restriction base="dms:Text">
          <xsd:maxLength value="255"/>
        </xsd:restriction>
      </xsd:simpleType>
    </xsd:element>
    <xsd:element name="Disposal_x0020_authorised_x0020_by" ma:index="16" nillable="true" ma:displayName="Disposal authorised by" ma:hidden="true" ma:list="UserInfo" ma:SharePointGroup="0" ma:internalName="Disposal_x0020_authorised_x0020_by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posal_x0020_comment" ma:index="17" nillable="true" ma:displayName="Disposal comment" ma:hidden="true" ma:internalName="Disposal_x0020_comment" ma:readOnly="false">
      <xsd:simpleType>
        <xsd:restriction base="dms:Text">
          <xsd:maxLength value="255"/>
        </xsd:restriction>
      </xsd:simpleType>
    </xsd:element>
    <xsd:element name="m233fa42ddda444a97ecfbe326b55e92" ma:index="18" nillable="true" ma:taxonomy="true" ma:internalName="m233fa42ddda444a97ecfbe326b55e92" ma:taxonomyFieldName="_cx_NationalCaveats" ma:displayName="Security Caveats" ma:default="" ma:fieldId="{6233fa42-ddda-444a-97ec-fbe326b55e92}" ma:taxonomyMulti="true" ma:sspId="29520354-60ee-4851-b0d3-4d1ffc9b6630" ma:termSetId="b7259827-f150-46df-b570-0ee5307f86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63ddc83d83a46ac9835e8fd9c641db3" ma:index="20" nillable="true" ma:taxonomy="true" ma:internalName="p63ddc83d83a46ac9835e8fd9c641db3" ma:taxonomyFieldName="Language1" ma:displayName="Language" ma:indexed="true" ma:default="1;#English|8f5ff656-5a7e-462f-b6ae-4a4400758434" ma:fieldId="{963ddc83-d83a-46ac-9835-e8fd9c641db3}" ma:sspId="29520354-60ee-4851-b0d3-4d1ffc9b6630" ma:termSetId="b2401dee-1322-420c-b43c-00432a35182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1" nillable="true" ma:displayName="Taxonomy Catch All Column" ma:description="" ma:hidden="true" ma:list="{750aab17-5c2d-45ba-8954-c13c1fa70b70}" ma:internalName="TaxCatchAll" ma:showField="CatchAllData" ma:web="6373c6a5-c775-4523-890e-70cb18084a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2" nillable="true" ma:displayName="Taxonomy Catch All Column1" ma:hidden="true" ma:list="{750aab17-5c2d-45ba-8954-c13c1fa70b70}" ma:internalName="TaxCatchAllLabel" ma:readOnly="true" ma:showField="CatchAllDataLabel" ma:web="6373c6a5-c775-4523-890e-70cb18084a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12c4e522cb8463cafd748d94105ec43" ma:index="25" nillable="true" ma:taxonomy="true" ma:internalName="f12c4e522cb8463cafd748d94105ec43" ma:taxonomyFieldName="Document_x0020_type" ma:displayName="Document type" ma:default="" ma:fieldId="{f12c4e52-2cb8-463c-afd7-48d94105ec43}" ma:sspId="29520354-60ee-4851-b0d3-4d1ffc9b6630" ma:termSetId="3db350bc-fdb0-4b26-a83f-5b890cb06b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94c06ad0844898f20a52c24198475" ma:index="27" nillable="true" ma:taxonomy="true" ma:internalName="bc594c06ad0844898f20a52c24198475" ma:taxonomyFieldName="_cx_SecurityMarkings" ma:displayName="Security Markings" ma:default="2;#Not Protectively Marked|59351c5f-b7fd-4a97-8559-c38b9b573e6f" ma:fieldId="{bc594c06-ad08-4489-8f20-a52c24198475}" ma:sspId="29520354-60ee-4851-b0d3-4d1ffc9b6630" ma:termSetId="a9da5f56-ebc6-4d64-8a44-41072e1701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isposal_x0020_date" ma:index="30" nillable="true" ma:displayName="Disposal date" ma:format="DateOnly" ma:hidden="true" ma:internalName="Disposal_x0020_date" ma:readOnly="false">
      <xsd:simpleType>
        <xsd:restriction base="dms:DateTime"/>
      </xsd:simpleType>
    </xsd:element>
    <xsd:element name="Disposal_x0020_trigger_x0020_date" ma:index="31" nillable="true" ma:displayName="Disposal trigger date" ma:format="DateOnly" ma:hidden="true" ma:internalName="Disposal_x0020_trigger_x0020_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Publisher" ma:index="4" nillable="true" ma:displayName="Publisher" ma:default="The Scottish Parliament" ma:description="The person, organisation or service that published this resource" ma:internalName="_Publisher">
      <xsd:simpleType>
        <xsd:restriction base="dms:Text">
          <xsd:maxLength value="255"/>
        </xsd:restriction>
      </xsd:simpleType>
    </xsd:element>
    <xsd:element name="wic_System_Copyright" ma:index="5" nillable="true" ma:displayName="Copyright" ma:default="© Parliamentary copyright. The Scottish Parliamentary Corporate Body" ma:internalName="wic_System_Copyrigh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520354-60ee-4851-b0d3-4d1ffc9b6630" ContentTypeId="0x010100632D0FD7D2EC4A41966F9B23650F685002" PreviousValue="false"/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sposal_x0020_trigger_x0020_date xmlns="21141c76-a131-4377-97a3-508a419862f1" xsi:nil="true"/>
    <bc594c06ad0844898f20a52c24198475 xmlns="21141c76-a131-4377-97a3-508a419862f1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Protectively Marked</TermName>
          <TermId xmlns="http://schemas.microsoft.com/office/infopath/2007/PartnerControls">59351c5f-b7fd-4a97-8559-c38b9b573e6f</TermId>
        </TermInfo>
      </Terms>
    </bc594c06ad0844898f20a52c24198475>
    <_Publisher xmlns="http://schemas.microsoft.com/sharepoint/v3/fields">The Scottish Parliament</_Publisher>
    <Disposal_x0020_trigger2 xmlns="21141c76-a131-4377-97a3-508a419862f1" xsi:nil="true"/>
    <Disposal_x0020_authorised_x0020_by xmlns="21141c76-a131-4377-97a3-508a419862f1">
      <UserInfo>
        <DisplayName/>
        <AccountId xsi:nil="true"/>
        <AccountType/>
      </UserInfo>
    </Disposal_x0020_authorised_x0020_by>
    <Disposal_x0020_comment xmlns="21141c76-a131-4377-97a3-508a419862f1" xsi:nil="true"/>
    <Disposal_x0020_reviewer_x0020_details xmlns="21141c76-a131-4377-97a3-508a419862f1">
      <UserInfo>
        <DisplayName/>
        <AccountId xsi:nil="true"/>
        <AccountType/>
      </UserInfo>
    </Disposal_x0020_reviewer_x0020_details>
    <Date_x0020_of_x0020_last_x0020_review xmlns="21141c76-a131-4377-97a3-508a419862f1" xsi:nil="true"/>
    <CategoryDescription xmlns="http://schemas.microsoft.com/sharepoint.v3" xsi:nil="true"/>
    <m233fa42ddda444a97ecfbe326b55e92 xmlns="21141c76-a131-4377-97a3-508a419862f1">
      <Terms xmlns="http://schemas.microsoft.com/office/infopath/2007/PartnerControls"/>
    </m233fa42ddda444a97ecfbe326b55e92>
    <TaxCatchAll xmlns="21141c76-a131-4377-97a3-508a419862f1">
      <Value>2</Value>
      <Value>1</Value>
    </TaxCatchAll>
    <Disposal_x0020_date xmlns="21141c76-a131-4377-97a3-508a419862f1" xsi:nil="true"/>
    <Retention_x0020_period xmlns="21141c76-a131-4377-97a3-508a419862f1" xsi:nil="true"/>
    <f12c4e522cb8463cafd748d94105ec43 xmlns="21141c76-a131-4377-97a3-508a419862f1">
      <Terms xmlns="http://schemas.microsoft.com/office/infopath/2007/PartnerControls"/>
    </f12c4e522cb8463cafd748d94105ec43>
    <wic_System_Copyright xmlns="http://schemas.microsoft.com/sharepoint/v3/fields">© Parliamentary copyright. The Scottish Parliamentary Corporate Body</wic_System_Copyright>
    <p63ddc83d83a46ac9835e8fd9c641db3 xmlns="21141c76-a131-4377-97a3-508a419862f1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8f5ff656-5a7e-462f-b6ae-4a4400758434</TermId>
        </TermInfo>
      </Terms>
    </p63ddc83d83a46ac9835e8fd9c641db3>
    <Disposal_x0020_action xmlns="21141c76-a131-4377-97a3-508a419862f1" xsi:nil="true"/>
    <Retention_x0020_schedule_x0020_ID xmlns="21141c76-a131-4377-97a3-508a419862f1" xsi:nil="true"/>
    <Disposal_x0020_review_x0020_details xmlns="21141c76-a131-4377-97a3-508a419862f1" xsi:nil="true"/>
  </documentManagement>
</p:properties>
</file>

<file path=customXml/itemProps1.xml><?xml version="1.0" encoding="utf-8"?>
<ds:datastoreItem xmlns:ds="http://schemas.openxmlformats.org/officeDocument/2006/customXml" ds:itemID="{B38D2B4E-422F-447C-9DE8-3419820B7D4F}"/>
</file>

<file path=customXml/itemProps2.xml><?xml version="1.0" encoding="utf-8"?>
<ds:datastoreItem xmlns:ds="http://schemas.openxmlformats.org/officeDocument/2006/customXml" ds:itemID="{1094D1C3-0D1F-4D7E-8B7F-02559C049C91}"/>
</file>

<file path=customXml/itemProps3.xml><?xml version="1.0" encoding="utf-8"?>
<ds:datastoreItem xmlns:ds="http://schemas.openxmlformats.org/officeDocument/2006/customXml" ds:itemID="{C447A6EE-B372-430F-8D5C-49321C468AFD}"/>
</file>

<file path=customXml/itemProps4.xml><?xml version="1.0" encoding="utf-8"?>
<ds:datastoreItem xmlns:ds="http://schemas.openxmlformats.org/officeDocument/2006/customXml" ds:itemID="{87EEF8F7-569F-46C9-80AC-6D10B8475DE7}"/>
</file>

<file path=customXml/itemProps5.xml><?xml version="1.0" encoding="utf-8"?>
<ds:datastoreItem xmlns:ds="http://schemas.openxmlformats.org/officeDocument/2006/customXml" ds:itemID="{04FB402E-9766-4549-94C4-322541913484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81</TotalTime>
  <Words>97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</vt:lpstr>
      <vt:lpstr>PowerPoint Presentation</vt:lpstr>
      <vt:lpstr>PowerPoint Presentation</vt:lpstr>
      <vt:lpstr>PowerPoint Presentation</vt:lpstr>
      <vt:lpstr>PowerPoint Presentation</vt:lpstr>
    </vt:vector>
  </TitlesOfParts>
  <Company>The Scottish Parliament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Slater C (Cara)</dc:creator>
  <cp:lastModifiedBy>Slater C (Cara)</cp:lastModifiedBy>
  <cp:revision>10</cp:revision>
  <dcterms:created xsi:type="dcterms:W3CDTF">2015-10-02T09:02:57Z</dcterms:created>
  <dcterms:modified xsi:type="dcterms:W3CDTF">2016-03-02T15:28:35Z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0x010100632D0FD7D2EC4A41966F9B23650F68500200E5F7B4F6A2590B4B8A766B76FE060E58</vt:lpwstr>
  </property>
  <property fmtid="{D5CDD505-2E9C-101B-9397-08002B2CF9AE}" pid="3" name="Document_x0020_type">
    <vt:lpwstr/>
  </property>
  <property fmtid="{D5CDD505-2E9C-101B-9397-08002B2CF9AE}" pid="4" name="_cx_NationalCaveats">
    <vt:lpwstr/>
  </property>
  <property fmtid="{D5CDD505-2E9C-101B-9397-08002B2CF9AE}" pid="5" name="_cx_SecurityMarkings">
    <vt:lpwstr>2;#Not Protectively Marked|59351c5f-b7fd-4a97-8559-c38b9b573e6f</vt:lpwstr>
  </property>
  <property fmtid="{D5CDD505-2E9C-101B-9397-08002B2CF9AE}" pid="6" name="Language1">
    <vt:lpwstr>1;#English|8f5ff656-5a7e-462f-b6ae-4a4400758434</vt:lpwstr>
  </property>
  <property fmtid="{D5CDD505-2E9C-101B-9397-08002B2CF9AE}" pid="7" name="Document type">
    <vt:lpwstr/>
  </property>
</Properties>
</file>