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>
        <p:scale>
          <a:sx n="60" d="100"/>
          <a:sy n="60" d="100"/>
        </p:scale>
        <p:origin x="-2394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Aberdeen Central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806446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Lewis Macdonald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9441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 Phillips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Front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Kevin Stewart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10058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Sheila Thomson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Sandy Wallace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3100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86916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Dundee City West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019364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Alison Burns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GB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FitzPatrick</a:t>
                      </a:r>
                      <a:endParaRPr lang="en-GB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14089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Richard McCready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7684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 Stewart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65313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Aberdeen </a:t>
            </a:r>
            <a:r>
              <a:rPr lang="en-GB" dirty="0" err="1" smtClean="0"/>
              <a:t>Donside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055194"/>
              </p:ext>
            </p:extLst>
          </p:nvPr>
        </p:nvGraphicFramePr>
        <p:xfrm>
          <a:off x="457200" y="1340768"/>
          <a:ext cx="8229600" cy="36299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Adam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14790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Barney Crockett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7615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Henderson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Millie McLeod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 Thomson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Christopher Willett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Front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15719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Aberdeen South &amp; North Kincardine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32680"/>
              </p:ext>
            </p:extLst>
          </p:nvPr>
        </p:nvGraphicFramePr>
        <p:xfrm>
          <a:off x="457200" y="1600200"/>
          <a:ext cx="8229600" cy="36299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Marie Boulton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Sleigh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4994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Maureen Watt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11947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Stewart Whyte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 Willett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Front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Greg Williams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09795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Aberdeenshire East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355803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Geordie Burnett Stuart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Alison McInnes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 Salmond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19533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Peter Smyth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58112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Aberdeenshire West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327266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Nanette Milne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 Morrison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Dennis Robertson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12186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 Rumbles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Angus North &amp; </a:t>
            </a:r>
            <a:r>
              <a:rPr lang="en-GB" dirty="0" err="1" smtClean="0"/>
              <a:t>Mearns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763807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Nigel Don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 Johnstone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Kevin Hutchens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Sanjay Samani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1726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58112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Angus South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347632"/>
              </p:ext>
            </p:extLst>
          </p:nvPr>
        </p:nvGraphicFramePr>
        <p:xfrm>
          <a:off x="457200" y="1600200"/>
          <a:ext cx="8229600" cy="33712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Hughie Campbell Adamson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5581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Campbell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Graeme Dey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16164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Fairweather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Angus Independents Representatives (AIR)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Clive Sneddon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Banffshire &amp; Buchan Coast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901471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Duffill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Galen Milne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Stewart Stevenson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16812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Watt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4592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65313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Dundee City East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677461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Mohammed Asif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5862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Docherty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Allan Petrie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800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Shona Robison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16541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0992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TaxCatchAll xmlns="21141c76-a131-4377-97a3-508a419862f1">
      <Value>2</Value>
      <Value>1</Value>
    </TaxCatchAll>
    <Disposal_x0020_trigger_x0020_date xmlns="21141c76-a131-4377-97a3-508a419862f1" xsi:nil="true"/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3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E5047C-03EB-4390-9BD1-E7A2E4C134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21141c76-a131-4377-97a3-508a419862f1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6ECA04-8A8E-4D61-867B-CDF04E767AA7}">
  <ds:schemaRefs>
    <ds:schemaRef ds:uri="http://schemas.openxmlformats.org/package/2006/metadata/core-properties"/>
    <ds:schemaRef ds:uri="http://purl.org/dc/elements/1.1/"/>
    <ds:schemaRef ds:uri="http://schemas.microsoft.com/sharepoint.v3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21141c76-a131-4377-97a3-508a419862f1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2E5BED-9DF2-4836-8E7F-2C98F898E8D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8444208-9E1A-4182-9559-EBAD156A7B9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DF533E3E-79BA-4260-853D-0B161C4A0A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633</TotalTime>
  <Words>368</Words>
  <Application>Microsoft Office PowerPoint</Application>
  <PresentationFormat>On-screen Show (4:3)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Aberdeen Central</vt:lpstr>
      <vt:lpstr>Aberdeen Donside</vt:lpstr>
      <vt:lpstr>Aberdeen South &amp; North Kincardine</vt:lpstr>
      <vt:lpstr>Aberdeenshire East</vt:lpstr>
      <vt:lpstr>Aberdeenshire West</vt:lpstr>
      <vt:lpstr>Angus North &amp; Mearns</vt:lpstr>
      <vt:lpstr>Angus South</vt:lpstr>
      <vt:lpstr>Banffshire &amp; Buchan Coast</vt:lpstr>
      <vt:lpstr>Dundee City East</vt:lpstr>
      <vt:lpstr>Dundee City West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Anniesland</dc:title>
  <dc:creator>Slater C (Cara)</dc:creator>
  <cp:lastModifiedBy>Hughes L (Liann)</cp:lastModifiedBy>
  <cp:revision>38</cp:revision>
  <cp:lastPrinted>2015-10-01T13:30:23Z</cp:lastPrinted>
  <dcterms:created xsi:type="dcterms:W3CDTF">2015-09-22T11:55:46Z</dcterms:created>
  <dcterms:modified xsi:type="dcterms:W3CDTF">2016-03-07T15:58:38Z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_cx_SecurityMarkings">
    <vt:lpwstr>2;#Not Protectively Marked|59351c5f-b7fd-4a97-8559-c38b9b573e6f</vt:lpwstr>
  </property>
  <property fmtid="{D5CDD505-2E9C-101B-9397-08002B2CF9AE}" pid="4" name="Language1">
    <vt:lpwstr>1;#English|8f5ff656-5a7e-462f-b6ae-4a4400758434</vt:lpwstr>
  </property>
  <property fmtid="{D5CDD505-2E9C-101B-9397-08002B2CF9AE}" pid="5" name="Document_x0020_type">
    <vt:lpwstr/>
  </property>
  <property fmtid="{D5CDD505-2E9C-101B-9397-08002B2CF9AE}" pid="6" name="_cx_NationalCaveats">
    <vt:lpwstr/>
  </property>
  <property fmtid="{D5CDD505-2E9C-101B-9397-08002B2CF9AE}" pid="7" name="Document type">
    <vt:lpwstr/>
  </property>
</Properties>
</file>